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69" r:id="rId5"/>
    <p:sldId id="275" r:id="rId6"/>
    <p:sldId id="281" r:id="rId7"/>
    <p:sldId id="264" r:id="rId8"/>
    <p:sldId id="276" r:id="rId9"/>
    <p:sldId id="277" r:id="rId10"/>
    <p:sldId id="278" r:id="rId11"/>
    <p:sldId id="279" r:id="rId12"/>
    <p:sldId id="280" r:id="rId13"/>
    <p:sldId id="282" r:id="rId14"/>
    <p:sldId id="283" r:id="rId15"/>
    <p:sldId id="288" r:id="rId16"/>
    <p:sldId id="290" r:id="rId17"/>
    <p:sldId id="291" r:id="rId18"/>
    <p:sldId id="292" r:id="rId19"/>
    <p:sldId id="293" r:id="rId20"/>
    <p:sldId id="295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</p:sldIdLst>
  <p:sldSz cx="9144000" cy="6858000" type="screen4x3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6169ED-BBDE-4589-BECE-011DBF70F2BD}">
          <p14:sldIdLst>
            <p14:sldId id="269"/>
            <p14:sldId id="275"/>
            <p14:sldId id="281"/>
          </p14:sldIdLst>
        </p14:section>
        <p14:section name="Yanwen's" id="{A1C434EE-4526-4E1B-9A37-CE12553075E3}">
          <p14:sldIdLst>
            <p14:sldId id="264"/>
            <p14:sldId id="276"/>
            <p14:sldId id="277"/>
            <p14:sldId id="278"/>
            <p14:sldId id="279"/>
            <p14:sldId id="280"/>
          </p14:sldIdLst>
        </p14:section>
        <p14:section name="Spectrometer" id="{3528CE1F-D4EA-4F2F-955F-B5172F8E2B23}">
          <p14:sldIdLst>
            <p14:sldId id="282"/>
            <p14:sldId id="283"/>
            <p14:sldId id="288"/>
            <p14:sldId id="290"/>
            <p14:sldId id="291"/>
            <p14:sldId id="292"/>
            <p14:sldId id="293"/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Ray-tracing" id="{1E1DA254-93EE-40FA-92B7-24C3778332B4}">
          <p14:sldIdLst>
            <p14:sldId id="309"/>
            <p14:sldId id="310"/>
            <p14:sldId id="311"/>
            <p14:sldId id="312"/>
            <p14:sldId id="313"/>
            <p14:sldId id="314"/>
            <p14:sldId id="316"/>
          </p14:sldIdLst>
        </p14:section>
        <p14:section name="Needs more work 2" id="{BFDEB9C6-0AEE-4A54-A704-8F29C82F2F4E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6">
          <p15:clr>
            <a:srgbClr val="A4A3A4"/>
          </p15:clr>
        </p15:guide>
        <p15:guide id="2" orient="horz" pos="1294">
          <p15:clr>
            <a:srgbClr val="A4A3A4"/>
          </p15:clr>
        </p15:guide>
        <p15:guide id="3" orient="horz" pos="3745">
          <p15:clr>
            <a:srgbClr val="A4A3A4"/>
          </p15:clr>
        </p15:guide>
        <p15:guide id="4" orient="horz" pos="3980">
          <p15:clr>
            <a:srgbClr val="A4A3A4"/>
          </p15:clr>
        </p15:guide>
        <p15:guide id="5" orient="horz" pos="1052">
          <p15:clr>
            <a:srgbClr val="A4A3A4"/>
          </p15:clr>
        </p15:guide>
        <p15:guide id="6" orient="horz" pos="1741">
          <p15:clr>
            <a:srgbClr val="A4A3A4"/>
          </p15:clr>
        </p15:guide>
        <p15:guide id="7" orient="horz" pos="4183">
          <p15:clr>
            <a:srgbClr val="A4A3A4"/>
          </p15:clr>
        </p15:guide>
        <p15:guide id="8" orient="horz" pos="566">
          <p15:clr>
            <a:srgbClr val="A4A3A4"/>
          </p15:clr>
        </p15:guide>
        <p15:guide id="9" orient="horz" pos="2808">
          <p15:clr>
            <a:srgbClr val="A4A3A4"/>
          </p15:clr>
        </p15:guide>
        <p15:guide id="10" pos="2880">
          <p15:clr>
            <a:srgbClr val="A4A3A4"/>
          </p15:clr>
        </p15:guide>
        <p15:guide id="11" pos="363">
          <p15:clr>
            <a:srgbClr val="A4A3A4"/>
          </p15:clr>
        </p15:guide>
        <p15:guide id="12" pos="5396">
          <p15:clr>
            <a:srgbClr val="A4A3A4"/>
          </p15:clr>
        </p15:guide>
        <p15:guide id="13" pos="282">
          <p15:clr>
            <a:srgbClr val="A4A3A4"/>
          </p15:clr>
        </p15:guide>
        <p15:guide id="14" pos="3784">
          <p15:clr>
            <a:srgbClr val="A4A3A4"/>
          </p15:clr>
        </p15:guide>
        <p15:guide id="15" pos="3736">
          <p15:clr>
            <a:srgbClr val="A4A3A4"/>
          </p15:clr>
        </p15:guide>
        <p15:guide id="16" pos="2179">
          <p15:clr>
            <a:srgbClr val="A4A3A4"/>
          </p15:clr>
        </p15:guide>
        <p15:guide id="17" pos="5464">
          <p15:clr>
            <a:srgbClr val="A4A3A4"/>
          </p15:clr>
        </p15:guide>
        <p15:guide id="18" pos="38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FF"/>
    <a:srgbClr val="981E32"/>
    <a:srgbClr val="FFFFFF"/>
    <a:srgbClr val="C75B12"/>
    <a:srgbClr val="E17000"/>
    <a:srgbClr val="5B8F22"/>
    <a:srgbClr val="D2C295"/>
    <a:srgbClr val="A79E70"/>
    <a:srgbClr val="4D4F53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1" autoAdjust="0"/>
    <p:restoredTop sz="94660"/>
  </p:normalViewPr>
  <p:slideViewPr>
    <p:cSldViewPr snapToObjects="1" showGuides="1">
      <p:cViewPr varScale="1">
        <p:scale>
          <a:sx n="127" d="100"/>
          <a:sy n="127" d="100"/>
        </p:scale>
        <p:origin x="1038" y="114"/>
      </p:cViewPr>
      <p:guideLst>
        <p:guide orient="horz" pos="326"/>
        <p:guide orient="horz" pos="1294"/>
        <p:guide orient="horz" pos="3745"/>
        <p:guide orient="horz" pos="3980"/>
        <p:guide orient="horz" pos="1052"/>
        <p:guide orient="horz" pos="1741"/>
        <p:guide orient="horz" pos="4183"/>
        <p:guide orient="horz" pos="566"/>
        <p:guide orient="horz" pos="2808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-31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BF33E-D9A7-42CC-B598-9AD8356CBB5A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AB5D-0CC4-45A8-B4B6-0B8B738A4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9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92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00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1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8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5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8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8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55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12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94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30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36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2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15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54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93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93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97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09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8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21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82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85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43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07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23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34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5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90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14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7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2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7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2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05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4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34" y="6196867"/>
            <a:ext cx="2275566" cy="661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195"/>
            <a:ext cx="1973584" cy="717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213" y="3646170"/>
            <a:ext cx="7989887" cy="218770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6358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00"/>
            <a:ext cx="9158400" cy="6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10895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 b="0"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1252729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252728"/>
            <a:ext cx="2442340" cy="248107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3886200"/>
            <a:ext cx="2442340" cy="243205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243584"/>
            <a:ext cx="2442340" cy="506552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243584"/>
            <a:ext cx="3013075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243584"/>
            <a:ext cx="2667000" cy="506552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1243584"/>
            <a:ext cx="5484812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432000"/>
          <a:lstStyle>
            <a:lvl1pPr>
              <a:defRPr b="1" baseline="0">
                <a:solidFill>
                  <a:srgbClr val="FF0000"/>
                </a:solidFill>
              </a:defRPr>
            </a:lvl1pPr>
          </a:lstStyle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***INSTRUCTIONS ON HOW TO APPLY IMAGE MASKING TO SLIDE LAYOUT***</a:t>
            </a:r>
            <a:br>
              <a:rPr lang="en-CA" dirty="0"/>
            </a:br>
            <a:r>
              <a:rPr lang="en-CA" dirty="0"/>
              <a:t>STEP 1: Click icon to insert image</a:t>
            </a:r>
            <a:br>
              <a:rPr lang="en-CA" dirty="0"/>
            </a:br>
            <a:r>
              <a:rPr lang="en-CA" dirty="0"/>
              <a:t>STEP 2: Once image is inserted, right-click image, and choose ‘Send to Back’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3584"/>
            <a:ext cx="8109919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4" r:id="rId3"/>
    <p:sldLayoutId id="2147483671" r:id="rId4"/>
    <p:sldLayoutId id="2147483672" r:id="rId5"/>
    <p:sldLayoutId id="2147483673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2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20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3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5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8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8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8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8.png"/><Relationship Id="rId4" Type="http://schemas.openxmlformats.org/officeDocument/2006/relationships/image" Target="../media/image113.png"/><Relationship Id="rId9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7" Type="http://schemas.openxmlformats.org/officeDocument/2006/relationships/image" Target="../media/image13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gif"/><Relationship Id="rId5" Type="http://schemas.openxmlformats.org/officeDocument/2006/relationships/image" Target="../media/image128.gif"/><Relationship Id="rId4" Type="http://schemas.openxmlformats.org/officeDocument/2006/relationships/image" Target="../media/image12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5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1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Spectrometer Simulation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through interference fringe</a:t>
            </a:r>
          </a:p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3724102" y="6658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ADA00E32-082A-41F8-AE4C-7315F060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" y="1431314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Adding spectrometer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111, 5 degree miscut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10 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90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8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9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1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5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45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534145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381000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427499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22E3D3-A7B0-4508-B701-AA31FD87B647}"/>
              </a:ext>
            </a:extLst>
          </p:cNvPr>
          <p:cNvSpPr txBox="1"/>
          <p:nvPr/>
        </p:nvSpPr>
        <p:spPr>
          <a:xfrm>
            <a:off x="3514295" y="1536737"/>
            <a:ext cx="5095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 the image plane, manually shifting the VCC branch in time by [-20, -10, 0, +10, +20 fs] so the two branches overlap differently in space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5657BA6-CFB2-4702-9AE2-39FC0BA0020F}"/>
              </a:ext>
            </a:extLst>
          </p:cNvPr>
          <p:cNvCxnSpPr/>
          <p:nvPr/>
        </p:nvCxnSpPr>
        <p:spPr>
          <a:xfrm>
            <a:off x="914400" y="4495416"/>
            <a:ext cx="1219200" cy="0"/>
          </a:xfrm>
          <a:prstGeom prst="straightConnector1">
            <a:avLst/>
          </a:prstGeom>
          <a:ln>
            <a:solidFill>
              <a:srgbClr val="0F0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加号 18">
            <a:extLst>
              <a:ext uri="{FF2B5EF4-FFF2-40B4-BE49-F238E27FC236}">
                <a16:creationId xmlns:a16="http://schemas.microsoft.com/office/drawing/2014/main" id="{B5D3464B-0AFF-45E0-902E-3E7B8C8F5D45}"/>
              </a:ext>
            </a:extLst>
          </p:cNvPr>
          <p:cNvSpPr/>
          <p:nvPr/>
        </p:nvSpPr>
        <p:spPr>
          <a:xfrm>
            <a:off x="1338356" y="3259190"/>
            <a:ext cx="304800" cy="304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号 19">
            <a:extLst>
              <a:ext uri="{FF2B5EF4-FFF2-40B4-BE49-F238E27FC236}">
                <a16:creationId xmlns:a16="http://schemas.microsoft.com/office/drawing/2014/main" id="{C2DB7109-E76A-49F3-977F-C2516C0F9A3F}"/>
              </a:ext>
            </a:extLst>
          </p:cNvPr>
          <p:cNvSpPr/>
          <p:nvPr/>
        </p:nvSpPr>
        <p:spPr>
          <a:xfrm>
            <a:off x="2849880" y="4274436"/>
            <a:ext cx="3810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12F57B-4FF6-4D96-ADB8-22FB9EFFC2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91180" y="2597169"/>
            <a:ext cx="3200400" cy="3200400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0994727-644B-4AB8-8B9F-D21000715A58}"/>
              </a:ext>
            </a:extLst>
          </p:cNvPr>
          <p:cNvCxnSpPr/>
          <p:nvPr/>
        </p:nvCxnSpPr>
        <p:spPr>
          <a:xfrm>
            <a:off x="4419600" y="4236336"/>
            <a:ext cx="1219200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0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16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 descr="图形用户界面, 图示&#10;&#10;描述已自动生成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6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43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dirty="0"/>
              <a:t>Schematics</a:t>
            </a:r>
          </a:p>
          <a:p>
            <a:pPr lvl="1"/>
            <a:r>
              <a:rPr lang="en-US" dirty="0"/>
              <a:t>Simulated beam profiles</a:t>
            </a:r>
          </a:p>
          <a:p>
            <a:pPr lvl="1"/>
            <a:r>
              <a:rPr lang="en-US" dirty="0"/>
              <a:t>Added spectrometer (crystal -&gt; lens)</a:t>
            </a:r>
          </a:p>
          <a:p>
            <a:pPr lvl="2"/>
            <a:r>
              <a:rPr lang="en-US" dirty="0"/>
              <a:t>Simulated beam profiles</a:t>
            </a:r>
          </a:p>
          <a:p>
            <a:pPr lvl="2"/>
            <a:r>
              <a:rPr lang="en-US" dirty="0"/>
              <a:t>Effect of time shift</a:t>
            </a:r>
          </a:p>
          <a:p>
            <a:pPr lvl="2"/>
            <a:r>
              <a:rPr lang="en-US" dirty="0"/>
              <a:t>Effect of incident photon energy difference</a:t>
            </a:r>
          </a:p>
          <a:p>
            <a:pPr lvl="2"/>
            <a:r>
              <a:rPr lang="en-US" dirty="0"/>
              <a:t>Effect of pulse front tilt</a:t>
            </a:r>
          </a:p>
          <a:p>
            <a:pPr lvl="2"/>
            <a:r>
              <a:rPr lang="en-US" dirty="0"/>
              <a:t>Effect of chirp</a:t>
            </a:r>
          </a:p>
          <a:p>
            <a:pPr lvl="1"/>
            <a:r>
              <a:rPr lang="en-US" dirty="0"/>
              <a:t>Added spectrometer (lens -&gt; crystal)</a:t>
            </a:r>
          </a:p>
          <a:p>
            <a:pPr lvl="2"/>
            <a:r>
              <a:rPr lang="en-US" dirty="0"/>
              <a:t>Same as above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5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17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28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4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15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45ECB-F36C-4094-8458-BFCF20E6FA46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 delay dispersion ~ 100 fs^2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46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shift,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6A988-3DDA-4978-95D4-BE44EA1A51C0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8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shift,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DD75B6-AA04-4392-8DA6-93B614D405E9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48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6E75DAE3-6C67-420F-854D-3B2640D7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8969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Change the order of crystal and lens to avoid x-y cross talk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9.9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555, symmetric reflection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85 mm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9EA0672B-76F3-4D27-AFD4-DAA3A0C44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5487C2E7-B36A-46CE-B702-5E1009FB5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p:pic>
        <p:nvPicPr>
          <p:cNvPr id="18" name="图片 17" descr="图片包含 形状&#10;&#10;描述已自动生成">
            <a:extLst>
              <a:ext uri="{FF2B5EF4-FFF2-40B4-BE49-F238E27FC236}">
                <a16:creationId xmlns:a16="http://schemas.microsoft.com/office/drawing/2014/main" id="{8DE96B22-9057-426E-AE33-AD748DFF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1123"/>
            <a:ext cx="9144000" cy="1685677"/>
          </a:xfrm>
          <a:prstGeom prst="rect">
            <a:avLst/>
          </a:prstGeom>
        </p:spPr>
      </p:pic>
      <p:pic>
        <p:nvPicPr>
          <p:cNvPr id="20" name="图片 19" descr="图片包含 形状&#10;&#10;描述已自动生成">
            <a:extLst>
              <a:ext uri="{FF2B5EF4-FFF2-40B4-BE49-F238E27FC236}">
                <a16:creationId xmlns:a16="http://schemas.microsoft.com/office/drawing/2014/main" id="{B551779A-8B59-47C7-87F8-4222F3902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3000"/>
            <a:ext cx="9144000" cy="16856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77C3A3B-CE1D-4A06-A847-74932AF829EA}"/>
              </a:ext>
            </a:extLst>
          </p:cNvPr>
          <p:cNvSpPr txBox="1"/>
          <p:nvPr/>
        </p:nvSpPr>
        <p:spPr>
          <a:xfrm>
            <a:off x="0" y="1327834"/>
            <a:ext cx="441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Regular setup as in </a:t>
            </a:r>
            <a:r>
              <a:rPr lang="en-US" altLang="zh-CN" dirty="0" err="1"/>
              <a:t>Yanwen’s</a:t>
            </a:r>
            <a:r>
              <a:rPr lang="en-US" altLang="zh-CN" dirty="0"/>
              <a:t> experiment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E96FD5-6491-4A1C-9161-671F46DA7003}"/>
              </a:ext>
            </a:extLst>
          </p:cNvPr>
          <p:cNvSpPr txBox="1"/>
          <p:nvPr/>
        </p:nvSpPr>
        <p:spPr>
          <a:xfrm>
            <a:off x="-1" y="285296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Adding spectrometer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68CAD4-083E-4500-A763-2AF94FB0ADF5}"/>
              </a:ext>
            </a:extLst>
          </p:cNvPr>
          <p:cNvSpPr txBox="1"/>
          <p:nvPr/>
        </p:nvSpPr>
        <p:spPr>
          <a:xfrm>
            <a:off x="-2" y="469213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Ray-tracing geometry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821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250ECF21-585E-4546-B75A-221B2583C0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6E593D99-35EC-462F-874D-0608F1F2C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94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F6BFEBBD-1431-4BCA-B094-E076859AD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8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31DC35-640D-47A1-87C4-CC06DF77B109}"/>
              </a:ext>
            </a:extLst>
          </p:cNvPr>
          <p:cNvSpPr txBox="1"/>
          <p:nvPr/>
        </p:nvSpPr>
        <p:spPr>
          <a:xfrm>
            <a:off x="5715000" y="57468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shifting the VCC branch in time by [-20, -10, 0, +10, +20 fs]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032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53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778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71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4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C3553D11-0526-423B-BAF2-F31A98D26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5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8B6E71-C1AE-49DC-8E27-9F12F8C3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576351-2955-4639-B11F-73CCD291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323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36AC3AE-5641-4821-8EA5-59D06D53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F50041-9BAF-4BA5-8C5C-032C5539F4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2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Regular setup as in </a:t>
                </a:r>
                <a:r>
                  <a:rPr lang="en-US" altLang="zh-CN" sz="1800" dirty="0" err="1"/>
                  <a:t>Yanwen’s</a:t>
                </a:r>
                <a:r>
                  <a:rPr lang="en-US" altLang="zh-CN" sz="1800" dirty="0"/>
                  <a:t> experiment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5 degree in VCC branch (crystal 2, 4)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Prism: ~6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1800" dirty="0"/>
                  <a:t>rad tilt to -y</a:t>
                </a:r>
                <a:endParaRPr lang="en-US" sz="1800" dirty="0"/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245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80C6C8-0D58-4925-AB78-D8A1A9CF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shift,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shift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shift = 5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m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blipFill>
                <a:blip r:embed="rId5"/>
                <a:stretch>
                  <a:fillRect l="-3509" t="-8197" r="-350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shift the CC branch in +y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D073C1DF-3CE4-4F7E-94D8-971F617A2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0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118B4FB-E6B6-4C33-8FFF-CE213F9A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7DCD55-9E86-4619-BAE3-CD1E7C060F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shift,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shift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shift = 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m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blipFill>
                <a:blip r:embed="rId7"/>
                <a:stretch>
                  <a:fillRect l="-3509" t="-8197" r="-350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843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7D3B23E-330C-4C05-A4EA-560AC2148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534881-CEDC-4F5A-A53B-9563089D64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shift,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shift = 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m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blipFill>
                <a:blip r:embed="rId7"/>
                <a:stretch>
                  <a:fillRect l="-3509" t="-8197" r="-350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shift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5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图示&#10;&#10;描述已自动生成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5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xt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yt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9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Energy components (x vs E)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9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174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CHECK" val="0"/>
  <p:tag name="ARTICULATE_PROJECT_OPEN" val="0"/>
</p:tagLst>
</file>

<file path=ppt/theme/theme1.xml><?xml version="1.0" encoding="utf-8"?>
<a:theme xmlns:a="http://schemas.openxmlformats.org/drawingml/2006/main" name="Blank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09C022A5BACE4D8A86646BFE6F373A" ma:contentTypeVersion="6" ma:contentTypeDescription="Create a new document." ma:contentTypeScope="" ma:versionID="fa09eca8e9885d653412965b564ef40e">
  <xsd:schema xmlns:xsd="http://www.w3.org/2001/XMLSchema" xmlns:xs="http://www.w3.org/2001/XMLSchema" xmlns:p="http://schemas.microsoft.com/office/2006/metadata/properties" xmlns:ns1="http://schemas.microsoft.com/sharepoint/v3" xmlns:ns2="be4c3ea6-cad5-4867-91d9-7216788d6e80" targetNamespace="http://schemas.microsoft.com/office/2006/metadata/properties" ma:root="true" ma:fieldsID="5e650a32204f281424193f6b0635a9f5" ns1:_="" ns2:_="">
    <xsd:import namespace="http://schemas.microsoft.com/sharepoint/v3"/>
    <xsd:import namespace="be4c3ea6-cad5-4867-91d9-7216788d6e8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AreasOfScience" minOccurs="0"/>
                <xsd:element ref="ns2:Instruments" minOccurs="0"/>
                <xsd:element ref="ns2:ContentCategory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c3ea6-cad5-4867-91d9-7216788d6e80" elementFormDefault="qualified">
    <xsd:import namespace="http://schemas.microsoft.com/office/2006/documentManagement/types"/>
    <xsd:import namespace="http://schemas.microsoft.com/office/infopath/2007/PartnerControls"/>
    <xsd:element name="AreasOfScience" ma:index="10" nillable="true" ma:displayName="AreasOfScience" ma:list="{e1f02b6c-c9b2-4349-9939-471bf3a1aa7d}" ma:internalName="AreasOfScience" ma:showField="Title" ma:web="be4c3ea6-cad5-4867-91d9-7216788d6e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struments" ma:index="11" nillable="true" ma:displayName="Instruments" ma:list="{b890da74-bd63-4911-b17a-af6e8f3c956b}" ma:internalName="Instruments" ma:showField="Title" ma:web="be4c3ea6-cad5-4867-91d9-7216788d6e80" ma:requiredMultiChoice="tru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Category1" ma:index="12" nillable="true" ma:displayName="ContentCategory" ma:format="Dropdown" ma:internalName="ContentCategory1">
      <xsd:simpleType>
        <xsd:restriction base="dms:Choice">
          <xsd:enumeration value="Articles"/>
          <xsd:enumeration value="Design Documents"/>
          <xsd:enumeration value="Posters"/>
          <xsd:enumeration value="Talks"/>
          <xsd:enumeration value="XFEL Facilities"/>
          <xsd:enumeration value="X-Ray Interes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reasOfScience xmlns="be4c3ea6-cad5-4867-91d9-7216788d6e80"/>
    <ContentCategory1 xmlns="be4c3ea6-cad5-4867-91d9-7216788d6e80">Talks</ContentCategory1>
    <PublishingExpirationDate xmlns="http://schemas.microsoft.com/sharepoint/v3" xsi:nil="true"/>
    <Instruments xmlns="be4c3ea6-cad5-4867-91d9-7216788d6e80">
      <Value>7</Value>
    </Instruments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0C2239-B20E-4DE6-814B-AECCA40A80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e4c3ea6-cad5-4867-91d9-7216788d6e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DC465C-0AFA-4B02-8D00-CB14DF55DD98}">
  <ds:schemaRefs>
    <ds:schemaRef ds:uri="http://schemas.microsoft.com/office/2006/metadata/properties"/>
    <ds:schemaRef ds:uri="http://schemas.microsoft.com/office/infopath/2007/PartnerControls"/>
    <ds:schemaRef ds:uri="be4c3ea6-cad5-4867-91d9-7216788d6e80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0D38D205-A273-4ABA-A83A-77DB3B1F88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SLAC_PPT_052412</Template>
  <TotalTime>0</TotalTime>
  <Words>985</Words>
  <Application>Microsoft Office PowerPoint</Application>
  <PresentationFormat>全屏显示(4:3)</PresentationFormat>
  <Paragraphs>294</Paragraphs>
  <Slides>42</Slides>
  <Notes>42</Notes>
  <HiddenSlides>9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Arial</vt:lpstr>
      <vt:lpstr>Calibri</vt:lpstr>
      <vt:lpstr>Cambria Math</vt:lpstr>
      <vt:lpstr>Blank</vt:lpstr>
      <vt:lpstr>Spectrometer Simulation</vt:lpstr>
      <vt:lpstr>Outline</vt:lpstr>
      <vt:lpstr>Beamline optics schematics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chirp, beam profile (xy)</vt:lpstr>
      <vt:lpstr>Effect of shift, pulse front tilt</vt:lpstr>
      <vt:lpstr>Effect of shift, energy profile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shift, beam profile (xy)</vt:lpstr>
      <vt:lpstr>Effect of shift, pulse front tilt</vt:lpstr>
      <vt:lpstr>Effect of shift, energy profile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 Presentation Template - White</dc:title>
  <dc:creator/>
  <cp:lastModifiedBy/>
  <cp:revision>1</cp:revision>
  <dcterms:created xsi:type="dcterms:W3CDTF">2012-06-11T23:50:00Z</dcterms:created>
  <dcterms:modified xsi:type="dcterms:W3CDTF">2020-11-02T10:25:18Z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0x0101003309C022A5BACE4D8A86646BFE6F373A</vt:lpwstr>
  </property>
</Properties>
</file>